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256" r:id="rId3"/>
    <p:sldId id="257" r:id="rId5"/>
    <p:sldId id="259" r:id="rId6"/>
    <p:sldId id="260" r:id="rId7"/>
    <p:sldId id="261" r:id="rId8"/>
    <p:sldId id="262" r:id="rId9"/>
    <p:sldId id="268" r:id="rId10"/>
    <p:sldId id="269" r:id="rId11"/>
    <p:sldId id="270" r:id="rId12"/>
    <p:sldId id="263" r:id="rId13"/>
    <p:sldId id="267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14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即时零售-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130" y="-11430"/>
            <a:ext cx="12353925" cy="6949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3105" y="68389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effectLst/>
                <a:latin typeface="微软雅黑" charset="-122"/>
                <a:ea typeface="微软雅黑" charset="-122"/>
                <a:sym typeface="+mn-ea"/>
              </a:rPr>
              <a:t>案例补充说明</a:t>
            </a:r>
            <a:r>
              <a:rPr lang="zh-CN" altLang="en-US" sz="1200" dirty="0">
                <a:effectLst/>
                <a:latin typeface="微软雅黑" charset="-122"/>
                <a:ea typeface="微软雅黑" charset="-122"/>
                <a:sym typeface="+mn-ea"/>
              </a:rPr>
              <a:t>（若有）</a:t>
            </a:r>
            <a:r>
              <a:rPr lang="zh-CN" altLang="en-US" sz="2000" dirty="0">
                <a:effectLst/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 sz="2000" dirty="0">
              <a:effectLst/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64140" y="6101715"/>
            <a:ext cx="1249680" cy="48069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105" y="6158865"/>
            <a:ext cx="1976120" cy="368935"/>
          </a:xfrm>
          <a:prstGeom prst="rect">
            <a:avLst/>
          </a:prstGeom>
        </p:spPr>
      </p:pic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150620" y="959485"/>
          <a:ext cx="9975215" cy="488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2970"/>
                <a:gridCol w="1341755"/>
                <a:gridCol w="6460490"/>
              </a:tblGrid>
              <a:tr h="929640">
                <a:tc gridSpan="2"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案例名称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题目简明扼要、建议包含申报单位和技术名称</a:t>
                      </a: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；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注意是已经成功实施的应用案例，不是解决方案介绍</a:t>
                      </a: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或产品介绍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824230">
                <a:tc rowSpan="2"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参与方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申报企业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企业全称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1050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应用企业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企业全称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申报奖项类别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1000" b="1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sym typeface="+mn-ea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sym typeface="+mn-ea"/>
                        </a:rPr>
                        <a:t>案例核心要素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例如：消费者大数据、照明设计、跨界营销、门店管理系统等</a:t>
                      </a:r>
                      <a:endParaRPr lang="zh-CN" altLang="en-US" sz="12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  <a:sym typeface="+mn-ea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  <a:sym typeface="+mn-ea"/>
                        </a:rPr>
                        <a:t>应用企业推荐语</a:t>
                      </a:r>
                      <a:endParaRPr lang="en-US" altLang="zh-CN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  <a:sym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B657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endParaRPr lang="zh-CN" altLang="en-US" sz="1000" b="1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24840"/>
            <a:ext cx="98431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solidFill>
                  <a:schemeClr val="tx1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案例</a:t>
            </a:r>
            <a:r>
              <a:rPr lang="zh-CN" altLang="en-US" sz="2000" dirty="0">
                <a:solidFill>
                  <a:schemeClr val="tx1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简述及辅助证明 </a:t>
            </a:r>
            <a:endParaRPr lang="zh-CN" altLang="en-US" sz="1400" dirty="0" smtClean="0">
              <a:solidFill>
                <a:schemeClr val="tx1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13105" y="624840"/>
            <a:ext cx="108419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charset="-122"/>
                <a:ea typeface="微软雅黑" charset="-122"/>
                <a:sym typeface="+mn-ea"/>
              </a:rPr>
              <a:t>案例阐述维度重点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（总计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85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分）</a:t>
            </a:r>
            <a:endParaRPr lang="zh-CN" alt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105" y="1266825"/>
            <a:ext cx="266446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在线商品数（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20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96595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线上销售额占比（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30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72009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订单履约率（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10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570865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配送时效（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10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570865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物流成本（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15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35*377"/>
  <p:tag name="TABLE_ENDDRAG_RECT" val="166*82*735*377"/>
</p:tagLst>
</file>

<file path=ppt/tags/tag2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</Words>
  <Application>WPS 文字</Application>
  <PresentationFormat>宽屏</PresentationFormat>
  <Paragraphs>49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汉仪旗黑</vt:lpstr>
      <vt:lpstr>微软雅黑</vt:lpstr>
      <vt:lpstr>宋体</vt:lpstr>
      <vt:lpstr>Arial Unicode MS</vt:lpstr>
      <vt:lpstr>汉仪书宋二KW</vt:lpstr>
      <vt:lpstr>Calibri</vt:lpstr>
      <vt:lpstr>Helvetica Neue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Manala</cp:lastModifiedBy>
  <cp:revision>15</cp:revision>
  <dcterms:created xsi:type="dcterms:W3CDTF">2024-11-20T06:46:16Z</dcterms:created>
  <dcterms:modified xsi:type="dcterms:W3CDTF">2024-11-20T06:46:16Z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2052-6.5.0.8619</vt:lpwstr>
  </property>
  <property fmtid="{D5CDD505-2E9C-101B-9397-08002B2CF9AE}" pid="3" name="ICV">
    <vt:lpwstr>241286D97D96CCBD21623C6758C86288_43</vt:lpwstr>
  </property>
</Properties>
</file>